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8691" r:id="rId2"/>
    <p:sldId id="8774" r:id="rId3"/>
    <p:sldId id="8806" r:id="rId4"/>
    <p:sldId id="8722" r:id="rId5"/>
    <p:sldId id="8800" r:id="rId6"/>
    <p:sldId id="8801" r:id="rId7"/>
    <p:sldId id="8759" r:id="rId8"/>
    <p:sldId id="8726" r:id="rId9"/>
    <p:sldId id="8724" r:id="rId10"/>
    <p:sldId id="8727" r:id="rId11"/>
    <p:sldId id="8725" r:id="rId12"/>
    <p:sldId id="8728" r:id="rId13"/>
    <p:sldId id="8733" r:id="rId14"/>
    <p:sldId id="8734" r:id="rId15"/>
    <p:sldId id="7723" r:id="rId16"/>
    <p:sldId id="5706" r:id="rId17"/>
    <p:sldId id="6677" r:id="rId18"/>
    <p:sldId id="7008" r:id="rId19"/>
    <p:sldId id="8196" r:id="rId20"/>
    <p:sldId id="8197" r:id="rId21"/>
    <p:sldId id="6678" r:id="rId22"/>
    <p:sldId id="4642" r:id="rId23"/>
    <p:sldId id="8275" r:id="rId24"/>
    <p:sldId id="8276" r:id="rId25"/>
    <p:sldId id="8652" r:id="rId26"/>
    <p:sldId id="8665" r:id="rId27"/>
    <p:sldId id="7146" r:id="rId28"/>
    <p:sldId id="8557" r:id="rId29"/>
    <p:sldId id="8532" r:id="rId30"/>
    <p:sldId id="8639" r:id="rId31"/>
    <p:sldId id="8536" r:id="rId32"/>
    <p:sldId id="8549" r:id="rId33"/>
    <p:sldId id="8710" r:id="rId34"/>
    <p:sldId id="8720" r:id="rId35"/>
    <p:sldId id="8802" r:id="rId36"/>
    <p:sldId id="8784" r:id="rId37"/>
    <p:sldId id="8587" r:id="rId38"/>
    <p:sldId id="8657" r:id="rId39"/>
    <p:sldId id="8701" r:id="rId40"/>
    <p:sldId id="8702" r:id="rId41"/>
    <p:sldId id="8606" r:id="rId42"/>
    <p:sldId id="8608" r:id="rId43"/>
    <p:sldId id="8795" r:id="rId44"/>
    <p:sldId id="8796" r:id="rId45"/>
    <p:sldId id="8797" r:id="rId46"/>
    <p:sldId id="8798" r:id="rId47"/>
    <p:sldId id="8610" r:id="rId48"/>
    <p:sldId id="8525" r:id="rId49"/>
    <p:sldId id="8642" r:id="rId50"/>
    <p:sldId id="8643" r:id="rId51"/>
    <p:sldId id="8501" r:id="rId52"/>
    <p:sldId id="8533" r:id="rId53"/>
    <p:sldId id="8637" r:id="rId54"/>
    <p:sldId id="8636" r:id="rId55"/>
    <p:sldId id="8679" r:id="rId56"/>
    <p:sldId id="4277" r:id="rId57"/>
    <p:sldId id="8805" r:id="rId58"/>
    <p:sldId id="8807" r:id="rId59"/>
    <p:sldId id="8792" r:id="rId60"/>
    <p:sldId id="8799" r:id="rId61"/>
    <p:sldId id="7275" r:id="rId62"/>
  </p:sldIdLst>
  <p:sldSz cx="9144000" cy="6858000" type="screen4x3"/>
  <p:notesSz cx="6858000" cy="97107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49194" indent="158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06326" indent="158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3459" indent="158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0590" indent="158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658" algn="l" defTabSz="91426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789" algn="l" defTabSz="91426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920" algn="l" defTabSz="91426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051" algn="l" defTabSz="91426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66"/>
    <a:srgbClr val="CC99FF"/>
    <a:srgbClr val="CCFFCC"/>
    <a:srgbClr val="336600"/>
    <a:srgbClr val="FF0000"/>
    <a:srgbClr val="99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855" autoAdjust="0"/>
  </p:normalViewPr>
  <p:slideViewPr>
    <p:cSldViewPr>
      <p:cViewPr varScale="1">
        <p:scale>
          <a:sx n="112" d="100"/>
          <a:sy n="112" d="100"/>
        </p:scale>
        <p:origin x="16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462D05D-5D2D-4C0A-A067-D6A9A7E58A87}" type="datetimeFigureOut">
              <a:rPr lang="pt-BR"/>
              <a:pPr>
                <a:defRPr/>
              </a:pPr>
              <a:t>02/10/2024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696FF06-E5E7-4169-B5CA-8A18E9070F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970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28663"/>
            <a:ext cx="4854575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3275"/>
            <a:ext cx="54864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33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3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47D0ED-CC74-40D7-BA49-DA4F0E3042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853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4919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0632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34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05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4516" algn="l" defTabSz="9138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19" algn="l" defTabSz="9138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320" algn="l" defTabSz="9138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229" algn="l" defTabSz="9138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1713" y="728663"/>
            <a:ext cx="4854575" cy="3641725"/>
          </a:xfrm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8EC05C-A9F6-47E8-A0C5-FBA051F2EEBB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13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02" indent="0" algn="ctr">
              <a:buNone/>
              <a:defRPr/>
            </a:lvl2pPr>
            <a:lvl3pPr marL="913808" indent="0" algn="ctr">
              <a:buNone/>
              <a:defRPr/>
            </a:lvl3pPr>
            <a:lvl4pPr marL="1370713" indent="0" algn="ctr">
              <a:buNone/>
              <a:defRPr/>
            </a:lvl4pPr>
            <a:lvl5pPr marL="1827617" indent="0" algn="ctr">
              <a:buNone/>
              <a:defRPr/>
            </a:lvl5pPr>
            <a:lvl6pPr marL="2284516" indent="0" algn="ctr">
              <a:buNone/>
              <a:defRPr/>
            </a:lvl6pPr>
            <a:lvl7pPr marL="2741419" indent="0" algn="ctr">
              <a:buNone/>
              <a:defRPr/>
            </a:lvl7pPr>
            <a:lvl8pPr marL="3198320" indent="0" algn="ctr">
              <a:buNone/>
              <a:defRPr/>
            </a:lvl8pPr>
            <a:lvl9pPr marL="3655229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6B3C0-DC66-4747-AEBD-F95F496B04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DF921-F7B8-4306-BFBE-CFBF787A09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9E75-628C-497C-B791-905B74E595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2F2D7-B39D-477F-AB9B-CD5F6B93E8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3938601"/>
            <a:ext cx="8229600" cy="21875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8905-D0DA-4A08-8490-EE04953D98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519CC-0965-4C26-B19E-DE1057352D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2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02" indent="0">
              <a:buNone/>
              <a:defRPr sz="1800"/>
            </a:lvl2pPr>
            <a:lvl3pPr marL="913808" indent="0">
              <a:buNone/>
              <a:defRPr sz="1600"/>
            </a:lvl3pPr>
            <a:lvl4pPr marL="1370713" indent="0">
              <a:buNone/>
              <a:defRPr sz="1400"/>
            </a:lvl4pPr>
            <a:lvl5pPr marL="1827617" indent="0">
              <a:buNone/>
              <a:defRPr sz="1400"/>
            </a:lvl5pPr>
            <a:lvl6pPr marL="2284516" indent="0">
              <a:buNone/>
              <a:defRPr sz="1400"/>
            </a:lvl6pPr>
            <a:lvl7pPr marL="2741419" indent="0">
              <a:buNone/>
              <a:defRPr sz="1400"/>
            </a:lvl7pPr>
            <a:lvl8pPr marL="3198320" indent="0">
              <a:buNone/>
              <a:defRPr sz="1400"/>
            </a:lvl8pPr>
            <a:lvl9pPr marL="3655229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C7C01-FE7F-4F34-B2CA-EF8CC90C1B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7FBEA-74ED-404C-94D4-A4008C0042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08" indent="0">
              <a:buNone/>
              <a:defRPr sz="1800" b="1"/>
            </a:lvl3pPr>
            <a:lvl4pPr marL="1370713" indent="0">
              <a:buNone/>
              <a:defRPr sz="1600" b="1"/>
            </a:lvl4pPr>
            <a:lvl5pPr marL="1827617" indent="0">
              <a:buNone/>
              <a:defRPr sz="1600" b="1"/>
            </a:lvl5pPr>
            <a:lvl6pPr marL="2284516" indent="0">
              <a:buNone/>
              <a:defRPr sz="1600" b="1"/>
            </a:lvl6pPr>
            <a:lvl7pPr marL="2741419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2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08" indent="0">
              <a:buNone/>
              <a:defRPr sz="1800" b="1"/>
            </a:lvl3pPr>
            <a:lvl4pPr marL="1370713" indent="0">
              <a:buNone/>
              <a:defRPr sz="1600" b="1"/>
            </a:lvl4pPr>
            <a:lvl5pPr marL="1827617" indent="0">
              <a:buNone/>
              <a:defRPr sz="1600" b="1"/>
            </a:lvl5pPr>
            <a:lvl6pPr marL="2284516" indent="0">
              <a:buNone/>
              <a:defRPr sz="1600" b="1"/>
            </a:lvl6pPr>
            <a:lvl7pPr marL="2741419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2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1030B-4771-431D-8562-989CA0034C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19832-866B-45BF-94A1-E559DE1C54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ED2AF-6B8F-4524-894C-0CF3AC3F4F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3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08" indent="0">
              <a:buNone/>
              <a:defRPr sz="1000"/>
            </a:lvl3pPr>
            <a:lvl4pPr marL="1370713" indent="0">
              <a:buNone/>
              <a:defRPr sz="900"/>
            </a:lvl4pPr>
            <a:lvl5pPr marL="1827617" indent="0">
              <a:buNone/>
              <a:defRPr sz="900"/>
            </a:lvl5pPr>
            <a:lvl6pPr marL="2284516" indent="0">
              <a:buNone/>
              <a:defRPr sz="900"/>
            </a:lvl6pPr>
            <a:lvl7pPr marL="2741419" indent="0">
              <a:buNone/>
              <a:defRPr sz="900"/>
            </a:lvl7pPr>
            <a:lvl8pPr marL="3198320" indent="0">
              <a:buNone/>
              <a:defRPr sz="900"/>
            </a:lvl8pPr>
            <a:lvl9pPr marL="3655229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7E973-4BDE-4E13-A8E6-20AD07952B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08" indent="0">
              <a:buNone/>
              <a:defRPr sz="2400"/>
            </a:lvl3pPr>
            <a:lvl4pPr marL="1370713" indent="0">
              <a:buNone/>
              <a:defRPr sz="2000"/>
            </a:lvl4pPr>
            <a:lvl5pPr marL="1827617" indent="0">
              <a:buNone/>
              <a:defRPr sz="2000"/>
            </a:lvl5pPr>
            <a:lvl6pPr marL="2284516" indent="0">
              <a:buNone/>
              <a:defRPr sz="2000"/>
            </a:lvl6pPr>
            <a:lvl7pPr marL="2741419" indent="0">
              <a:buNone/>
              <a:defRPr sz="2000"/>
            </a:lvl7pPr>
            <a:lvl8pPr marL="3198320" indent="0">
              <a:buNone/>
              <a:defRPr sz="2000"/>
            </a:lvl8pPr>
            <a:lvl9pPr marL="3655229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08" indent="0">
              <a:buNone/>
              <a:defRPr sz="1000"/>
            </a:lvl3pPr>
            <a:lvl4pPr marL="1370713" indent="0">
              <a:buNone/>
              <a:defRPr sz="900"/>
            </a:lvl4pPr>
            <a:lvl5pPr marL="1827617" indent="0">
              <a:buNone/>
              <a:defRPr sz="900"/>
            </a:lvl5pPr>
            <a:lvl6pPr marL="2284516" indent="0">
              <a:buNone/>
              <a:defRPr sz="900"/>
            </a:lvl6pPr>
            <a:lvl7pPr marL="2741419" indent="0">
              <a:buNone/>
              <a:defRPr sz="900"/>
            </a:lvl7pPr>
            <a:lvl8pPr marL="3198320" indent="0">
              <a:buNone/>
              <a:defRPr sz="900"/>
            </a:lvl8pPr>
            <a:lvl9pPr marL="3655229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C8B6A-8A04-4F3A-80E5-4002C9437E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9" tIns="45690" rIns="91379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4423B8-8724-4878-8C37-24862C1AC1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8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71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6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4914" indent="-33491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4902" indent="-27777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4893" indent="-2206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2025" indent="-2206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9156" indent="-2206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962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866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771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676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08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13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17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16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19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0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29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/>
          <p:cNvSpPr txBox="1">
            <a:spLocks noChangeArrowheads="1"/>
          </p:cNvSpPr>
          <p:nvPr/>
        </p:nvSpPr>
        <p:spPr bwMode="auto">
          <a:xfrm>
            <a:off x="950563" y="1380628"/>
            <a:ext cx="9394902" cy="156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algn="ctr"/>
            <a:br>
              <a:rPr lang="pt-BR" sz="3200" dirty="0">
                <a:solidFill>
                  <a:schemeClr val="bg1"/>
                </a:solidFill>
              </a:rPr>
            </a:br>
            <a:br>
              <a:rPr lang="pt-BR" sz="3200" dirty="0">
                <a:solidFill>
                  <a:srgbClr val="FF0000"/>
                </a:solidFill>
              </a:rPr>
            </a:br>
            <a:endParaRPr lang="pt-BR" sz="3200" dirty="0">
              <a:solidFill>
                <a:srgbClr val="FF0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0D79D1-13BD-ECC9-E8E9-B925C85AB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5834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/>
          <p:cNvSpPr txBox="1">
            <a:spLocks noChangeArrowheads="1"/>
          </p:cNvSpPr>
          <p:nvPr/>
        </p:nvSpPr>
        <p:spPr bwMode="auto">
          <a:xfrm>
            <a:off x="125412" y="188640"/>
            <a:ext cx="9127108" cy="381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algn="ctr"/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3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endParaRPr lang="pt-BR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>
              <a:tabLst>
                <a:tab pos="6210935" algn="l"/>
              </a:tabLst>
            </a:pPr>
            <a:r>
              <a:rPr lang="pt-BR" sz="36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SENHOR, TENDE PIEDADE DE NÓS.</a:t>
            </a:r>
          </a:p>
          <a:p>
            <a:pPr>
              <a:tabLst>
                <a:tab pos="6210935" algn="l"/>
              </a:tabLst>
            </a:pPr>
            <a:r>
              <a:rPr lang="pt-BR" sz="3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R. SENHOR, TENDE PIEDADE DE NÓS.</a:t>
            </a:r>
            <a:endParaRPr lang="pt-BR" sz="34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6210935" algn="l"/>
              </a:tabLst>
            </a:pPr>
            <a:r>
              <a:rPr lang="pt-BR" sz="34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sz="34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6463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03860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/>
          <p:cNvSpPr txBox="1">
            <a:spLocks noChangeArrowheads="1"/>
          </p:cNvSpPr>
          <p:nvPr/>
        </p:nvSpPr>
        <p:spPr bwMode="auto">
          <a:xfrm>
            <a:off x="125412" y="188640"/>
            <a:ext cx="9127108" cy="698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algn="ctr"/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tabLst>
                <a:tab pos="6210935" algn="l"/>
              </a:tabLst>
            </a:pPr>
            <a:r>
              <a:rPr lang="pt-BR" sz="2000" b="1" i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HINO DE LOUVOR</a:t>
            </a:r>
            <a:endParaRPr lang="pt-BR" sz="20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tabLst>
                <a:tab pos="6210935" algn="l"/>
              </a:tabLst>
            </a:pPr>
            <a:r>
              <a:rPr lang="pt-BR" sz="2000" b="1" i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sz="20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tabLst>
                <a:tab pos="6210935" algn="l"/>
              </a:tabLst>
            </a:pPr>
            <a:r>
              <a:rPr lang="pt-BR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GLÓRIA A DEUS NAS ALTURAS, E PAZ NA TERRA AOS HOMENS POR ELE AMADOS.  SENHOR DEUS, REI DOS CÉUS, DEUS PAI TODO-PODEROSO: NÓS VOS LOUVAMOS, NÓS VOS BENDIZEMOS, NÓS VOS ADORAMOS, NÓS VOS GLORIFICAMOS, NÓS VOS DAMOS GRAÇAS POR VOSSA IMENSA GLÓRIA. </a:t>
            </a:r>
          </a:p>
          <a:p>
            <a:pPr algn="ctr">
              <a:tabLst>
                <a:tab pos="6210935" algn="l"/>
              </a:tabLst>
            </a:pPr>
            <a:endParaRPr lang="pt-BR" sz="2000">
              <a:solidFill>
                <a:schemeClr val="bg1"/>
              </a:solidFill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tabLst>
                <a:tab pos="6210935" algn="l"/>
              </a:tabLst>
            </a:pPr>
            <a:r>
              <a:rPr lang="pt-BR" sz="200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SENHOR </a:t>
            </a:r>
            <a:r>
              <a:rPr lang="pt-BR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JESUS CRISTO, FILHO UNIGÊNITO, SENHOR DEUS, CORDEIRO DE DEUS, FILHO DE DEUS PAI. VÓS QUE TIRAIS O PECADO DO MUNDO, TENDE PIEDADE DE NÓS. VÓS QUE TIRAIS O PECADO DO MUNDO, ACOLHEI A NOSSA SÚPLICA. VÓS QUE ESTAIS À DIREITA DO PAI, TENDE PIEDADE DE NÓS. SÓ VÓS SOIS O SANTO, SÓ VÓS, O SENHOR, SÓ VÓS, O ALTÍSSIMO, JESUS CRISTO, COM O ESPÍRITO SANTO, NA GLÓRIA DE DEUS PAI.</a:t>
            </a:r>
            <a:endParaRPr lang="pt-BR" sz="20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tabLst>
                <a:tab pos="6210935" algn="l"/>
              </a:tabLst>
            </a:pPr>
            <a:r>
              <a:rPr lang="pt-BR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sz="20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tabLst>
                <a:tab pos="6210935" algn="l"/>
              </a:tabLst>
            </a:pPr>
            <a:r>
              <a:rPr lang="pt-BR" sz="20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AMÉM.</a:t>
            </a:r>
            <a:endParaRPr lang="pt-BR" sz="20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tabLst>
                <a:tab pos="6210935" algn="l"/>
              </a:tabLst>
            </a:pPr>
            <a:r>
              <a:rPr lang="pt-BR" sz="2000" b="1" i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sz="20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276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41013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ângulo 3"/>
          <p:cNvSpPr>
            <a:spLocks noChangeArrowheads="1"/>
          </p:cNvSpPr>
          <p:nvPr/>
        </p:nvSpPr>
        <p:spPr bwMode="auto">
          <a:xfrm>
            <a:off x="1542" y="1556792"/>
            <a:ext cx="9144000" cy="16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8" tIns="45686" rIns="91368" bIns="45686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  <a:latin typeface="Arial Black" panose="020B0A04020102020204" pitchFamily="34" charset="0"/>
                <a:cs typeface="Tahoma" pitchFamily="34" charset="0"/>
              </a:rPr>
              <a:t>PRIMEIRA </a:t>
            </a:r>
            <a:r>
              <a:rPr lang="pt-BR" sz="6000" b="1" dirty="0">
                <a:solidFill>
                  <a:schemeClr val="bg1"/>
                </a:solidFill>
                <a:latin typeface="Arial Black" panose="020B0A04020102020204" pitchFamily="34" charset="0"/>
                <a:cs typeface="Tahoma" pitchFamily="34" charset="0"/>
              </a:rPr>
              <a:t>LEITURA</a:t>
            </a:r>
            <a:endParaRPr lang="pt-BR" sz="3600" b="1" dirty="0">
              <a:solidFill>
                <a:srgbClr val="FFFF00"/>
              </a:solidFill>
              <a:latin typeface="Arial Black" panose="020B0A04020102020204" pitchFamily="34" charset="0"/>
              <a:cs typeface="Tahoma" pitchFamily="34" charset="0"/>
            </a:endParaRPr>
          </a:p>
          <a:p>
            <a:pPr algn="ctr"/>
            <a:r>
              <a:rPr lang="pt-BR" sz="3600" b="1" dirty="0" err="1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</a:t>
            </a:r>
            <a:r>
              <a:rPr lang="pt-BR" sz="3600" b="1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</a:t>
            </a:r>
            <a:r>
              <a:rPr lang="pt-BR" sz="3600" b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18-24</a:t>
            </a:r>
            <a:endParaRPr lang="pt-BR" sz="3600" b="1" dirty="0">
              <a:solidFill>
                <a:srgbClr val="FFFF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772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3"/>
          <p:cNvSpPr>
            <a:spLocks noChangeArrowheads="1"/>
          </p:cNvSpPr>
          <p:nvPr/>
        </p:nvSpPr>
        <p:spPr bwMode="auto">
          <a:xfrm>
            <a:off x="71438" y="836613"/>
            <a:ext cx="89646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8" tIns="45686" rIns="91368" bIns="45686">
            <a:spAutoFit/>
          </a:bodyPr>
          <a:lstStyle/>
          <a:p>
            <a:pPr algn="just"/>
            <a:r>
              <a:rPr lang="pt-BR" sz="40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143669" y="980728"/>
            <a:ext cx="8820150" cy="230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8" tIns="45686" rIns="91368" bIns="45686">
            <a:spAutoFit/>
          </a:bodyPr>
          <a:lstStyle/>
          <a:p>
            <a:pPr algn="ctr"/>
            <a:endParaRPr lang="pt-B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sz="36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O SENHOR TE ABENÇOE DE SIÃO, CADA DIA DE TUA VIDA. </a:t>
            </a:r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ângulo 3"/>
          <p:cNvSpPr>
            <a:spLocks noChangeArrowheads="1"/>
          </p:cNvSpPr>
          <p:nvPr/>
        </p:nvSpPr>
        <p:spPr bwMode="auto">
          <a:xfrm>
            <a:off x="1542" y="1556792"/>
            <a:ext cx="9144000" cy="16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8" tIns="45686" rIns="91368" bIns="45686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  <a:latin typeface="Arial Black" panose="020B0A04020102020204" pitchFamily="34" charset="0"/>
                <a:cs typeface="Tahoma" pitchFamily="34" charset="0"/>
              </a:rPr>
              <a:t>SEGUNDA </a:t>
            </a:r>
            <a:r>
              <a:rPr lang="pt-BR" sz="6000" b="1" dirty="0">
                <a:solidFill>
                  <a:schemeClr val="bg1"/>
                </a:solidFill>
                <a:latin typeface="Arial Black" panose="020B0A04020102020204" pitchFamily="34" charset="0"/>
                <a:cs typeface="Tahoma" pitchFamily="34" charset="0"/>
              </a:rPr>
              <a:t>LEITURA</a:t>
            </a:r>
            <a:endParaRPr lang="pt-BR" sz="6000" b="1" dirty="0">
              <a:solidFill>
                <a:srgbClr val="FFFF00"/>
              </a:solidFill>
              <a:latin typeface="Arial Black" panose="020B0A04020102020204" pitchFamily="34" charset="0"/>
              <a:cs typeface="Tahoma" pitchFamily="34" charset="0"/>
            </a:endParaRPr>
          </a:p>
          <a:p>
            <a:pPr algn="ctr"/>
            <a:r>
              <a:rPr lang="pt-BR" sz="3600" b="1" dirty="0" err="1">
                <a:solidFill>
                  <a:srgbClr val="FFFF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pt-BR" sz="3600" b="1" dirty="0">
                <a:solidFill>
                  <a:srgbClr val="FFFF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2,9-11</a:t>
            </a:r>
            <a:endParaRPr lang="pt-BR" sz="3600" b="1" dirty="0">
              <a:solidFill>
                <a:srgbClr val="FFFF00"/>
              </a:solidFill>
              <a:latin typeface="Arial Black" panose="020B0A0402010202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437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5B46171-9C60-1E48-0A67-5147439B5826}"/>
              </a:ext>
            </a:extLst>
          </p:cNvPr>
          <p:cNvSpPr txBox="1"/>
          <p:nvPr/>
        </p:nvSpPr>
        <p:spPr>
          <a:xfrm>
            <a:off x="539552" y="1196752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>
                <a:solidFill>
                  <a:schemeClr val="bg1"/>
                </a:solidFill>
                <a:latin typeface="Algerian" panose="04020705040A02060702" pitchFamily="82" charset="0"/>
              </a:rPr>
              <a:t>OUTUBRO: </a:t>
            </a:r>
          </a:p>
          <a:p>
            <a:pPr algn="ctr"/>
            <a:r>
              <a:rPr lang="pt-BR" sz="8000" b="1" dirty="0">
                <a:solidFill>
                  <a:schemeClr val="bg1"/>
                </a:solidFill>
                <a:latin typeface="Algerian" panose="04020705040A02060702" pitchFamily="82" charset="0"/>
              </a:rPr>
              <a:t>MÊS MISSIONÁRIO</a:t>
            </a:r>
          </a:p>
        </p:txBody>
      </p:sp>
    </p:spTree>
    <p:extLst>
      <p:ext uri="{BB962C8B-B14F-4D97-AF65-F5344CB8AC3E}">
        <p14:creationId xmlns:p14="http://schemas.microsoft.com/office/powerpoint/2010/main" val="96560902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63643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23528" y="295581"/>
            <a:ext cx="8677275" cy="507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8" tIns="45686" rIns="91368" bIns="45686" anchor="ctr">
            <a:spAutoFit/>
          </a:bodyPr>
          <a:lstStyle/>
          <a:p>
            <a:pPr algn="ctr"/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sz="3600" dirty="0">
              <a:solidFill>
                <a:srgbClr val="FFFF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36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ALELUIA, ALELUIA, ALELUIA.</a:t>
            </a:r>
            <a:endParaRPr lang="pt-BR" sz="3600" dirty="0">
              <a:solidFill>
                <a:srgbClr val="FFFF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3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SE AMARMOS UNS AOS OUTROS, DEUS EM NÓS HÁ DE ESTAR; E O SEU AMOR EM NÓS SE APERFEIÇOARÁ. </a:t>
            </a:r>
          </a:p>
          <a:p>
            <a:pPr algn="ctr"/>
            <a:endParaRPr lang="pt-BR" sz="36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ângulo 3"/>
          <p:cNvSpPr>
            <a:spLocks noChangeArrowheads="1"/>
          </p:cNvSpPr>
          <p:nvPr/>
        </p:nvSpPr>
        <p:spPr bwMode="auto">
          <a:xfrm>
            <a:off x="1542" y="1556792"/>
            <a:ext cx="9144000" cy="16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8" tIns="45686" rIns="91368" bIns="45686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  <a:latin typeface="Arial Black" panose="020B0A04020102020204" pitchFamily="34" charset="0"/>
                <a:cs typeface="Tahoma" pitchFamily="34" charset="0"/>
              </a:rPr>
              <a:t>EVANGELHO</a:t>
            </a:r>
          </a:p>
          <a:p>
            <a:pPr algn="ctr">
              <a:tabLst>
                <a:tab pos="6210935" algn="l"/>
              </a:tabLst>
            </a:pPr>
            <a:r>
              <a:rPr lang="pt-BR" sz="3600" b="1" dirty="0">
                <a:solidFill>
                  <a:srgbClr val="FFFF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Mc 10, 2-16</a:t>
            </a:r>
            <a:endParaRPr lang="pt-BR" sz="3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063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9318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3"/>
          <p:cNvSpPr>
            <a:spLocks noChangeArrowheads="1"/>
          </p:cNvSpPr>
          <p:nvPr/>
        </p:nvSpPr>
        <p:spPr bwMode="auto">
          <a:xfrm>
            <a:off x="0" y="764704"/>
            <a:ext cx="9144000" cy="230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8" tIns="45686" rIns="91368" bIns="45686">
            <a:spAutoFit/>
          </a:bodyPr>
          <a:lstStyle/>
          <a:p>
            <a:pPr algn="ctr"/>
            <a:endParaRPr lang="pt-BR" sz="3600" b="1" dirty="0">
              <a:solidFill>
                <a:schemeClr val="bg1"/>
              </a:solidFill>
              <a:latin typeface="Arial Black" panose="020B0A04020102020204" pitchFamily="34" charset="0"/>
              <a:cs typeface="Tahoma" pitchFamily="34" charset="0"/>
            </a:endParaRPr>
          </a:p>
          <a:p>
            <a:pPr algn="ctr"/>
            <a:endParaRPr lang="pt-B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tabLst>
                <a:tab pos="6210935" algn="l"/>
              </a:tabLst>
            </a:pPr>
            <a:r>
              <a:rPr lang="pt-BR" sz="36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ILUMINAI, SENHOR, A VOSSA IGREJA!</a:t>
            </a:r>
            <a:endParaRPr lang="pt-BR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4844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94857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1"/>
          <p:cNvSpPr>
            <a:spLocks noChangeArrowheads="1"/>
          </p:cNvSpPr>
          <p:nvPr/>
        </p:nvSpPr>
        <p:spPr bwMode="auto">
          <a:xfrm>
            <a:off x="215901" y="73028"/>
            <a:ext cx="8748713" cy="25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r>
              <a:rPr lang="pt-BR" sz="3200" dirty="0">
                <a:solidFill>
                  <a:schemeClr val="bg1"/>
                </a:solidFill>
              </a:rPr>
              <a:t>OFERTÓRIO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63357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ângulo 1"/>
          <p:cNvSpPr>
            <a:spLocks noChangeArrowheads="1"/>
          </p:cNvSpPr>
          <p:nvPr/>
        </p:nvSpPr>
        <p:spPr bwMode="auto">
          <a:xfrm>
            <a:off x="215901" y="73026"/>
            <a:ext cx="8748713" cy="594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Arial Black" panose="020B0A04020102020204" pitchFamily="34" charset="0"/>
              </a:rPr>
              <a:t> </a:t>
            </a:r>
          </a:p>
          <a:p>
            <a:pPr algn="ctr"/>
            <a:r>
              <a:rPr lang="pt-BR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RECEBA O SENHOR POR TUAS MÃOS ESTE SACRIFÍCIO, PARA GLÓRIA DO SEU NOME, PARA NOSSO BEM E DE TODA A </a:t>
            </a:r>
            <a:r>
              <a:rPr lang="pt-BR" sz="4800" b="1" u="sng" dirty="0">
                <a:solidFill>
                  <a:srgbClr val="FFFF00"/>
                </a:solidFill>
                <a:latin typeface="Arial Black" panose="020B0A04020102020204" pitchFamily="34" charset="0"/>
              </a:rPr>
              <a:t>SUA SANTA IGREJA. </a:t>
            </a:r>
            <a:endParaRPr lang="pt-BR" sz="4800" u="sng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109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5B46171-9C60-1E48-0A67-5147439B5826}"/>
              </a:ext>
            </a:extLst>
          </p:cNvPr>
          <p:cNvSpPr txBox="1"/>
          <p:nvPr/>
        </p:nvSpPr>
        <p:spPr>
          <a:xfrm>
            <a:off x="395536" y="2780928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CANTO DE ENTRADA</a:t>
            </a:r>
          </a:p>
        </p:txBody>
      </p:sp>
    </p:spTree>
    <p:extLst>
      <p:ext uri="{BB962C8B-B14F-4D97-AF65-F5344CB8AC3E}">
        <p14:creationId xmlns:p14="http://schemas.microsoft.com/office/powerpoint/2010/main" val="205000655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18262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1"/>
          <p:cNvSpPr>
            <a:spLocks noChangeArrowheads="1"/>
          </p:cNvSpPr>
          <p:nvPr/>
        </p:nvSpPr>
        <p:spPr bwMode="auto">
          <a:xfrm>
            <a:off x="215901" y="73028"/>
            <a:ext cx="8748713" cy="25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r>
              <a:rPr lang="pt-BR" sz="3200" b="1" i="1" dirty="0">
                <a:solidFill>
                  <a:srgbClr val="FFFF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ORAÇÃO EUCARÍSTICA II</a:t>
            </a:r>
          </a:p>
        </p:txBody>
      </p:sp>
    </p:spTree>
    <p:extLst>
      <p:ext uri="{BB962C8B-B14F-4D97-AF65-F5344CB8AC3E}">
        <p14:creationId xmlns:p14="http://schemas.microsoft.com/office/powerpoint/2010/main" val="394367941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36537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1"/>
          <p:cNvSpPr>
            <a:spLocks noChangeArrowheads="1"/>
          </p:cNvSpPr>
          <p:nvPr/>
        </p:nvSpPr>
        <p:spPr bwMode="auto">
          <a:xfrm>
            <a:off x="215901" y="73028"/>
            <a:ext cx="8748713" cy="230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/>
            <a:endParaRPr lang="pt-B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tabLst>
                <a:tab pos="6210935" algn="l"/>
              </a:tabLst>
            </a:pPr>
            <a:r>
              <a:rPr lang="pt-BR" sz="36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SANTO</a:t>
            </a:r>
            <a:endParaRPr lang="pt-BR" sz="36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11189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02627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1"/>
          <p:cNvSpPr>
            <a:spLocks noChangeArrowheads="1"/>
          </p:cNvSpPr>
          <p:nvPr/>
        </p:nvSpPr>
        <p:spPr bwMode="auto">
          <a:xfrm>
            <a:off x="215901" y="73028"/>
            <a:ext cx="8748713" cy="28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/>
            <a:endParaRPr lang="pt-B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tabLst>
                <a:tab pos="6210935" algn="l"/>
              </a:tabLst>
            </a:pPr>
            <a:r>
              <a:rPr lang="pt-BR" sz="36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ENVIAI O VOSSO ESPÍRITO SANTO!</a:t>
            </a:r>
            <a:r>
              <a:rPr lang="pt-BR" sz="18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!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5238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56385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1"/>
          <p:cNvSpPr>
            <a:spLocks noChangeArrowheads="1"/>
          </p:cNvSpPr>
          <p:nvPr/>
        </p:nvSpPr>
        <p:spPr bwMode="auto">
          <a:xfrm>
            <a:off x="215901" y="73028"/>
            <a:ext cx="8748713" cy="550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r>
              <a:rPr 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SACERDOTE: MISTÉRIO DA FÉ!</a:t>
            </a:r>
          </a:p>
          <a:p>
            <a:pPr algn="ctr"/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tabLst>
                <a:tab pos="6210935" algn="l"/>
              </a:tabLst>
            </a:pPr>
            <a:r>
              <a:rPr lang="pt-BR" sz="3600" dirty="0">
                <a:solidFill>
                  <a:schemeClr val="bg1"/>
                </a:solidFill>
                <a:latin typeface="Arial Black" panose="020B0A04020102020204" pitchFamily="34" charset="0"/>
              </a:rPr>
              <a:t>TODOS: </a:t>
            </a:r>
            <a:r>
              <a:rPr lang="pt-BR" sz="36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ANUNCIAMOS, SENHOR A VOSSA MORTE E PROCLAMAMOS A VOSSA RESSURREIÇÃO. </a:t>
            </a:r>
          </a:p>
          <a:p>
            <a:pPr algn="ctr">
              <a:tabLst>
                <a:tab pos="6210935" algn="l"/>
              </a:tabLst>
            </a:pPr>
            <a:r>
              <a:rPr lang="pt-BR" sz="36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VINDE, SENHOR JESUS!</a:t>
            </a:r>
            <a:endParaRPr lang="pt-BR" sz="36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tabLst>
                <a:tab pos="6210935" algn="l"/>
              </a:tabLst>
            </a:pPr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4755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82362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1"/>
          <p:cNvSpPr>
            <a:spLocks noChangeArrowheads="1"/>
          </p:cNvSpPr>
          <p:nvPr/>
        </p:nvSpPr>
        <p:spPr bwMode="auto">
          <a:xfrm>
            <a:off x="215901" y="73028"/>
            <a:ext cx="8748713" cy="28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/>
            <a:endParaRPr lang="pt-B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ACEITAI, Ó SENHOR A NOSSA OFERTA!</a:t>
            </a:r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957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17297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79334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1"/>
          <p:cNvSpPr>
            <a:spLocks noChangeArrowheads="1"/>
          </p:cNvSpPr>
          <p:nvPr/>
        </p:nvSpPr>
        <p:spPr bwMode="auto">
          <a:xfrm>
            <a:off x="215901" y="73028"/>
            <a:ext cx="8748713" cy="31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r>
              <a:rPr lang="pt-BR" sz="3600" dirty="0">
                <a:solidFill>
                  <a:schemeClr val="bg1"/>
                </a:solidFill>
                <a:latin typeface="Arial Black" panose="020B0A04020102020204" pitchFamily="34" charset="0"/>
              </a:rPr>
              <a:t>O ESPÍRITO NOS UNA NUM SÓ CORPO!</a:t>
            </a:r>
          </a:p>
        </p:txBody>
      </p:sp>
    </p:spTree>
    <p:extLst>
      <p:ext uri="{BB962C8B-B14F-4D97-AF65-F5344CB8AC3E}">
        <p14:creationId xmlns:p14="http://schemas.microsoft.com/office/powerpoint/2010/main" val="92255292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65942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1"/>
          <p:cNvSpPr>
            <a:spLocks noChangeArrowheads="1"/>
          </p:cNvSpPr>
          <p:nvPr/>
        </p:nvSpPr>
        <p:spPr bwMode="auto">
          <a:xfrm>
            <a:off x="215901" y="73028"/>
            <a:ext cx="8748713" cy="329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tabLst>
                <a:tab pos="6210935" algn="l"/>
              </a:tabLst>
            </a:pPr>
            <a:r>
              <a:rPr lang="pt-BR" sz="36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LEMBRAI-VOS, Ó PAI, DA VOSSA IGREJA!</a:t>
            </a:r>
            <a:endParaRPr lang="pt-BR" sz="36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2437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83798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1"/>
          <p:cNvSpPr>
            <a:spLocks noChangeArrowheads="1"/>
          </p:cNvSpPr>
          <p:nvPr/>
        </p:nvSpPr>
        <p:spPr bwMode="auto">
          <a:xfrm>
            <a:off x="215901" y="73028"/>
            <a:ext cx="8748713" cy="335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tabLst>
                <a:tab pos="6210935" algn="l"/>
              </a:tabLst>
            </a:pPr>
            <a:r>
              <a:rPr lang="pt-BR" sz="36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CONCEDEI-LHES, Ó SENHOR, A LUZ ETERNA!</a:t>
            </a:r>
            <a:endParaRPr lang="pt-BR" sz="36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0076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86708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1"/>
          <p:cNvSpPr>
            <a:spLocks noChangeArrowheads="1"/>
          </p:cNvSpPr>
          <p:nvPr/>
        </p:nvSpPr>
        <p:spPr bwMode="auto">
          <a:xfrm>
            <a:off x="215901" y="73028"/>
            <a:ext cx="8748713" cy="261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r>
              <a:rPr lang="pt-BR" sz="3600" dirty="0">
                <a:solidFill>
                  <a:schemeClr val="bg1"/>
                </a:solidFill>
                <a:latin typeface="Arial Black" panose="020B0A04020102020204" pitchFamily="34" charset="0"/>
              </a:rPr>
              <a:t>AMÉM. </a:t>
            </a:r>
          </a:p>
        </p:txBody>
      </p:sp>
    </p:spTree>
    <p:extLst>
      <p:ext uri="{BB962C8B-B14F-4D97-AF65-F5344CB8AC3E}">
        <p14:creationId xmlns:p14="http://schemas.microsoft.com/office/powerpoint/2010/main" val="360618911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09807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1"/>
          <p:cNvSpPr>
            <a:spLocks noChangeArrowheads="1"/>
          </p:cNvSpPr>
          <p:nvPr/>
        </p:nvSpPr>
        <p:spPr bwMode="auto">
          <a:xfrm>
            <a:off x="215901" y="73028"/>
            <a:ext cx="8748713" cy="643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/>
            <a:endParaRPr lang="pt-BR" sz="2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800" dirty="0">
                <a:solidFill>
                  <a:srgbClr val="FFFF00"/>
                </a:solidFill>
                <a:latin typeface="Arial Black" panose="020B0A04020102020204" pitchFamily="34" charset="0"/>
              </a:rPr>
              <a:t>SACERDOTE: LIVRAI-NOS, DE TODOS OS MALES, Ó PAI, E DAI-NOS HOJE A VOSSA PAZ. AJUDADOS PELA VOSSA MISERICÓRDIA, SEJAMOS SEMPRE LIVRES DO PECADO E PROTEGIDOS DE TODOS OS PERIGOS, ENQUANTO AGUARDAMOS A FELIZ ESPERANÇA E A VINDA DO NOSSO SALVADOR, JESUS CRISTO. </a:t>
            </a:r>
            <a:r>
              <a:rPr lang="pt-BR" dirty="0"/>
              <a:t>Cristo.</a:t>
            </a:r>
          </a:p>
          <a:p>
            <a:pPr algn="ctr"/>
            <a:endParaRPr lang="pt-BR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TODOS: VOSSO É O REINO, O PODER E A GLÓRIA PARA SEMPRE</a:t>
            </a:r>
            <a:r>
              <a:rPr lang="pt-BR" b="1" dirty="0"/>
              <a:t>!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94057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5B46171-9C60-1E48-0A67-5147439B5826}"/>
              </a:ext>
            </a:extLst>
          </p:cNvPr>
          <p:cNvSpPr txBox="1"/>
          <p:nvPr/>
        </p:nvSpPr>
        <p:spPr>
          <a:xfrm>
            <a:off x="683568" y="1052736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210935" algn="l"/>
              </a:tabLst>
            </a:pPr>
            <a:r>
              <a:rPr lang="pt-BR" sz="2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CONFESSO A DEUS TODO-PODEROSO E A VÓS, IRMÃOS E IRMÃS, QUE PEQUEI MUITAS VEZES</a:t>
            </a:r>
            <a:endParaRPr lang="pt-BR" sz="28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tabLst>
                <a:tab pos="6210935" algn="l"/>
              </a:tabLst>
            </a:pPr>
            <a:r>
              <a:rPr lang="pt-BR" sz="2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PENSAMENTOS E PALAVRAS, ATOS E OMISSÕES, POR MINHA CULPA, MINHA CULPA, MINHA TÃO GRANDE CULPA, E PEÇO À VIRGEM MARIA, AOS ANJOS E SANTOS E A VÓS, IRMÃOS E IRMÃS, QUE ROGUEIS POR MIM A DEUS, NOSSO SENHOR.</a:t>
            </a:r>
            <a:endParaRPr lang="pt-BR" sz="28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9824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34457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ângulo 1"/>
          <p:cNvSpPr>
            <a:spLocks noChangeArrowheads="1"/>
          </p:cNvSpPr>
          <p:nvPr/>
        </p:nvSpPr>
        <p:spPr bwMode="auto">
          <a:xfrm>
            <a:off x="215901" y="73026"/>
            <a:ext cx="8748713" cy="480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pt-BR" sz="5400" b="1" i="1" dirty="0">
                <a:solidFill>
                  <a:srgbClr val="FFFF00"/>
                </a:solidFill>
                <a:latin typeface="Arial Black" panose="020B0A04020102020204" pitchFamily="34" charset="0"/>
              </a:rPr>
              <a:t>COMUNGUE COM REVERÊNCIA NA FRENTE DO SACERDOTE OU MINISTRO. </a:t>
            </a:r>
            <a:endParaRPr lang="pt-BR" sz="5400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2510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77606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54831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ângulo 1"/>
          <p:cNvSpPr>
            <a:spLocks noChangeArrowheads="1"/>
          </p:cNvSpPr>
          <p:nvPr/>
        </p:nvSpPr>
        <p:spPr bwMode="auto">
          <a:xfrm>
            <a:off x="215901" y="73026"/>
            <a:ext cx="8748713" cy="120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0" rIns="91379" bIns="4569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</a:rPr>
              <a:t>COMUNHÃO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4561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17241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tângulo 5"/>
          <p:cNvSpPr>
            <a:spLocks noChangeArrowheads="1"/>
          </p:cNvSpPr>
          <p:nvPr/>
        </p:nvSpPr>
        <p:spPr bwMode="auto">
          <a:xfrm>
            <a:off x="3059113" y="2205038"/>
            <a:ext cx="32353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56" tIns="19020" rIns="38056" bIns="19020">
            <a:spAutoFit/>
          </a:bodyPr>
          <a:lstStyle/>
          <a:p>
            <a:pPr algn="ctr"/>
            <a:r>
              <a:rPr lang="pt-PT" sz="6600" b="1" u="sng" dirty="0">
                <a:solidFill>
                  <a:srgbClr val="000000"/>
                </a:solidFill>
              </a:rPr>
              <a:t>AVISOS</a:t>
            </a:r>
            <a:r>
              <a:rPr lang="pt-PT" sz="4100" b="1" u="sng" dirty="0">
                <a:solidFill>
                  <a:srgbClr val="000000"/>
                </a:solidFill>
              </a:rPr>
              <a:t> </a:t>
            </a:r>
            <a:endParaRPr lang="pt-BR" sz="4100" dirty="0">
              <a:solidFill>
                <a:srgbClr val="00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BCB7D3-D9CF-43C0-B871-1B1EDC6EE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9887" y="244909"/>
            <a:ext cx="9661672" cy="1174093"/>
          </a:xfrm>
        </p:spPr>
        <p:txBody>
          <a:bodyPr/>
          <a:lstStyle/>
          <a:p>
            <a:br>
              <a:rPr lang="pt-BR" sz="3017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t-BR" sz="3017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t-BR" sz="3017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3017" dirty="0">
                <a:ea typeface="Tahoma" panose="020B0604030504040204" pitchFamily="34" charset="0"/>
                <a:cs typeface="Tahoma" panose="020B0604030504040204" pitchFamily="34" charset="0"/>
              </a:rPr>
              <a:t>24º DOMINGO DO TEMPO COMUM</a:t>
            </a:r>
            <a:br>
              <a:rPr lang="pt-BR" sz="3017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017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  <a:endParaRPr lang="pt-BR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6DA780-E10C-4791-9856-071E3E264BF9}"/>
              </a:ext>
            </a:extLst>
          </p:cNvPr>
          <p:cNvSpPr txBox="1"/>
          <p:nvPr/>
        </p:nvSpPr>
        <p:spPr>
          <a:xfrm>
            <a:off x="-744195" y="1207113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solidFill>
                <a:srgbClr val="FFC000"/>
              </a:solidFill>
            </a:endParaRP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920F58-22D5-455C-A3B6-E4579FD53989}"/>
              </a:ext>
            </a:extLst>
          </p:cNvPr>
          <p:cNvSpPr txBox="1"/>
          <p:nvPr/>
        </p:nvSpPr>
        <p:spPr>
          <a:xfrm>
            <a:off x="0" y="1700808"/>
            <a:ext cx="991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utoShape 2" descr="blob:https://web.whatsapp.com/f6537466-99a1-46a8-82de-a6bb96162e9b">
            <a:extLst>
              <a:ext uri="{FF2B5EF4-FFF2-40B4-BE49-F238E27FC236}">
                <a16:creationId xmlns:a16="http://schemas.microsoft.com/office/drawing/2014/main" id="{A285046A-16BF-4E6A-8531-090D5692B3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blob:https://web.whatsapp.com/f6537466-99a1-46a8-82de-a6bb96162e9b">
            <a:extLst>
              <a:ext uri="{FF2B5EF4-FFF2-40B4-BE49-F238E27FC236}">
                <a16:creationId xmlns:a16="http://schemas.microsoft.com/office/drawing/2014/main" id="{4DC36E67-5621-4132-8608-C1296DC610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49F0F05-EB42-4E41-8F1F-931801986146}"/>
              </a:ext>
            </a:extLst>
          </p:cNvPr>
          <p:cNvSpPr txBox="1"/>
          <p:nvPr/>
        </p:nvSpPr>
        <p:spPr>
          <a:xfrm>
            <a:off x="1043608" y="-253496"/>
            <a:ext cx="696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DBD768-2ACB-0E97-BC86-361F642B5EB1}"/>
              </a:ext>
            </a:extLst>
          </p:cNvPr>
          <p:cNvSpPr txBox="1"/>
          <p:nvPr/>
        </p:nvSpPr>
        <p:spPr>
          <a:xfrm>
            <a:off x="237891" y="548680"/>
            <a:ext cx="8577336" cy="587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36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 DE DEVOÇÃO A NOSSA SENHORA DE GUADALUPE E DIA DE NOSSA SENHORA APARECIDA</a:t>
            </a:r>
            <a:endParaRPr lang="pt-BR" sz="36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 12 DE OUTUBRO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SANTA MISSA 07H E 19H30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pt-BR" sz="28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800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NÃO HAVERÁ TERÇO E NEM ADORAÇÃO AO SANTÍSSIMO</a:t>
            </a:r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SOMENTE AS MISSAS.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pt-BR" sz="36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107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9887" y="244909"/>
            <a:ext cx="9661672" cy="1174093"/>
          </a:xfrm>
        </p:spPr>
        <p:txBody>
          <a:bodyPr/>
          <a:lstStyle/>
          <a:p>
            <a:br>
              <a:rPr lang="pt-BR" sz="3017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t-BR" sz="3017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t-BR" sz="3017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3017" dirty="0">
                <a:ea typeface="Tahoma" panose="020B0604030504040204" pitchFamily="34" charset="0"/>
                <a:cs typeface="Tahoma" panose="020B0604030504040204" pitchFamily="34" charset="0"/>
              </a:rPr>
              <a:t>24º DOMINGO DO TEMPO COMUM</a:t>
            </a:r>
            <a:br>
              <a:rPr lang="pt-BR" sz="3017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017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  <a:endParaRPr lang="pt-BR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6DA780-E10C-4791-9856-071E3E264BF9}"/>
              </a:ext>
            </a:extLst>
          </p:cNvPr>
          <p:cNvSpPr txBox="1"/>
          <p:nvPr/>
        </p:nvSpPr>
        <p:spPr>
          <a:xfrm>
            <a:off x="-744195" y="1207113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solidFill>
                <a:srgbClr val="FFC000"/>
              </a:solidFill>
            </a:endParaRP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920F58-22D5-455C-A3B6-E4579FD53989}"/>
              </a:ext>
            </a:extLst>
          </p:cNvPr>
          <p:cNvSpPr txBox="1"/>
          <p:nvPr/>
        </p:nvSpPr>
        <p:spPr>
          <a:xfrm>
            <a:off x="0" y="1700808"/>
            <a:ext cx="991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utoShape 2" descr="blob:https://web.whatsapp.com/f6537466-99a1-46a8-82de-a6bb96162e9b">
            <a:extLst>
              <a:ext uri="{FF2B5EF4-FFF2-40B4-BE49-F238E27FC236}">
                <a16:creationId xmlns:a16="http://schemas.microsoft.com/office/drawing/2014/main" id="{A285046A-16BF-4E6A-8531-090D5692B3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blob:https://web.whatsapp.com/f6537466-99a1-46a8-82de-a6bb96162e9b">
            <a:extLst>
              <a:ext uri="{FF2B5EF4-FFF2-40B4-BE49-F238E27FC236}">
                <a16:creationId xmlns:a16="http://schemas.microsoft.com/office/drawing/2014/main" id="{4DC36E67-5621-4132-8608-C1296DC610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49F0F05-EB42-4E41-8F1F-931801986146}"/>
              </a:ext>
            </a:extLst>
          </p:cNvPr>
          <p:cNvSpPr txBox="1"/>
          <p:nvPr/>
        </p:nvSpPr>
        <p:spPr>
          <a:xfrm>
            <a:off x="1043608" y="-253496"/>
            <a:ext cx="696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888C3FA-F099-0A20-CB27-2D4BD241F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2" y="244909"/>
            <a:ext cx="7497798" cy="556160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2E2C91-62F1-C8F8-C9A8-21CB17CB5BA6}"/>
              </a:ext>
            </a:extLst>
          </p:cNvPr>
          <p:cNvSpPr txBox="1"/>
          <p:nvPr/>
        </p:nvSpPr>
        <p:spPr>
          <a:xfrm>
            <a:off x="899592" y="5949280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CONVITES A VENDA NA SECRETARIA PAROQUIAL</a:t>
            </a:r>
          </a:p>
        </p:txBody>
      </p:sp>
    </p:spTree>
    <p:extLst>
      <p:ext uri="{BB962C8B-B14F-4D97-AF65-F5344CB8AC3E}">
        <p14:creationId xmlns:p14="http://schemas.microsoft.com/office/powerpoint/2010/main" val="11302944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9887" y="244909"/>
            <a:ext cx="9661672" cy="1174093"/>
          </a:xfrm>
        </p:spPr>
        <p:txBody>
          <a:bodyPr/>
          <a:lstStyle/>
          <a:p>
            <a:br>
              <a:rPr lang="pt-BR" sz="3017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t-BR" sz="3017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t-BR" sz="3017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3017" dirty="0">
                <a:ea typeface="Tahoma" panose="020B0604030504040204" pitchFamily="34" charset="0"/>
                <a:cs typeface="Tahoma" panose="020B0604030504040204" pitchFamily="34" charset="0"/>
              </a:rPr>
              <a:t>24º DOMINGO DO TEMPO COMUM</a:t>
            </a:r>
            <a:br>
              <a:rPr lang="pt-BR" sz="3017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017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  <a:endParaRPr lang="pt-BR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6DA780-E10C-4791-9856-071E3E264BF9}"/>
              </a:ext>
            </a:extLst>
          </p:cNvPr>
          <p:cNvSpPr txBox="1"/>
          <p:nvPr/>
        </p:nvSpPr>
        <p:spPr>
          <a:xfrm>
            <a:off x="-744195" y="1207113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solidFill>
                <a:srgbClr val="FFC000"/>
              </a:solidFill>
            </a:endParaRP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920F58-22D5-455C-A3B6-E4579FD53989}"/>
              </a:ext>
            </a:extLst>
          </p:cNvPr>
          <p:cNvSpPr txBox="1"/>
          <p:nvPr/>
        </p:nvSpPr>
        <p:spPr>
          <a:xfrm>
            <a:off x="0" y="1700808"/>
            <a:ext cx="991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utoShape 2" descr="blob:https://web.whatsapp.com/f6537466-99a1-46a8-82de-a6bb96162e9b">
            <a:extLst>
              <a:ext uri="{FF2B5EF4-FFF2-40B4-BE49-F238E27FC236}">
                <a16:creationId xmlns:a16="http://schemas.microsoft.com/office/drawing/2014/main" id="{A285046A-16BF-4E6A-8531-090D5692B3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blob:https://web.whatsapp.com/f6537466-99a1-46a8-82de-a6bb96162e9b">
            <a:extLst>
              <a:ext uri="{FF2B5EF4-FFF2-40B4-BE49-F238E27FC236}">
                <a16:creationId xmlns:a16="http://schemas.microsoft.com/office/drawing/2014/main" id="{4DC36E67-5621-4132-8608-C1296DC610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49F0F05-EB42-4E41-8F1F-931801986146}"/>
              </a:ext>
            </a:extLst>
          </p:cNvPr>
          <p:cNvSpPr txBox="1"/>
          <p:nvPr/>
        </p:nvSpPr>
        <p:spPr>
          <a:xfrm>
            <a:off x="1043608" y="-253496"/>
            <a:ext cx="696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DBD768-2ACB-0E97-BC86-361F642B5EB1}"/>
              </a:ext>
            </a:extLst>
          </p:cNvPr>
          <p:cNvSpPr txBox="1"/>
          <p:nvPr/>
        </p:nvSpPr>
        <p:spPr>
          <a:xfrm>
            <a:off x="467544" y="116632"/>
            <a:ext cx="8208912" cy="589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4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CAMPANHA PARA AQUISIÇÃO DO AR CONDICIONADO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pt-BR" sz="36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CATEDRAL LANÇOU A CAMPANHA </a:t>
            </a:r>
            <a:r>
              <a:rPr lang="pt-BR" sz="18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AQUISIÇÃO DE AR CONDICIONADO PARA A NAVE CENTRAL. </a:t>
            </a: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 A OBRA CONCLUÍDA, ESTE ATO DE SOLIDARIEDADE VAI SER TRADUZIDO EM MAIS CONFORTO E COMODIDADE PARA OS FIÉIS CATÓLICOS E TURISTAS QUE FREQUENTAM E VISITAM A CATEDRAL.</a:t>
            </a: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 UMA VEZ CONTAMOS COM A COLABORAÇÃO DE TODOS NESTA CAMPANHA. </a:t>
            </a: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SERÃO ACEITAS DOAÇÕES A PARTIR DE R$ 50.00 POR MÊS. O IMPORTANTE É A MOBILIZAÇÃO DE TODOS PARA QUE CONSIGAMOS ADQUIRIR O AR CONDICIONADO DA IGREJA O QUANTO ANTES. </a:t>
            </a:r>
            <a:endParaRPr lang="pt-BR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3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27020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9887" y="244909"/>
            <a:ext cx="9661672" cy="1174093"/>
          </a:xfrm>
        </p:spPr>
        <p:txBody>
          <a:bodyPr/>
          <a:lstStyle/>
          <a:p>
            <a:br>
              <a:rPr lang="pt-BR" sz="3017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t-BR" sz="3017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t-BR" sz="3017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3017" dirty="0">
                <a:ea typeface="Tahoma" panose="020B0604030504040204" pitchFamily="34" charset="0"/>
                <a:cs typeface="Tahoma" panose="020B0604030504040204" pitchFamily="34" charset="0"/>
              </a:rPr>
              <a:t>24º DOMINGO DO TEMPO COMUM</a:t>
            </a:r>
            <a:br>
              <a:rPr lang="pt-BR" sz="3017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017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  <a:endParaRPr lang="pt-BR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6DA780-E10C-4791-9856-071E3E264BF9}"/>
              </a:ext>
            </a:extLst>
          </p:cNvPr>
          <p:cNvSpPr txBox="1"/>
          <p:nvPr/>
        </p:nvSpPr>
        <p:spPr>
          <a:xfrm>
            <a:off x="-744195" y="1207113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solidFill>
                <a:srgbClr val="FFC000"/>
              </a:solidFill>
            </a:endParaRP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920F58-22D5-455C-A3B6-E4579FD53989}"/>
              </a:ext>
            </a:extLst>
          </p:cNvPr>
          <p:cNvSpPr txBox="1"/>
          <p:nvPr/>
        </p:nvSpPr>
        <p:spPr>
          <a:xfrm>
            <a:off x="0" y="1700808"/>
            <a:ext cx="991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utoShape 2" descr="blob:https://web.whatsapp.com/f6537466-99a1-46a8-82de-a6bb96162e9b">
            <a:extLst>
              <a:ext uri="{FF2B5EF4-FFF2-40B4-BE49-F238E27FC236}">
                <a16:creationId xmlns:a16="http://schemas.microsoft.com/office/drawing/2014/main" id="{A285046A-16BF-4E6A-8531-090D5692B3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blob:https://web.whatsapp.com/f6537466-99a1-46a8-82de-a6bb96162e9b">
            <a:extLst>
              <a:ext uri="{FF2B5EF4-FFF2-40B4-BE49-F238E27FC236}">
                <a16:creationId xmlns:a16="http://schemas.microsoft.com/office/drawing/2014/main" id="{4DC36E67-5621-4132-8608-C1296DC610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49F0F05-EB42-4E41-8F1F-931801986146}"/>
              </a:ext>
            </a:extLst>
          </p:cNvPr>
          <p:cNvSpPr txBox="1"/>
          <p:nvPr/>
        </p:nvSpPr>
        <p:spPr>
          <a:xfrm>
            <a:off x="1043608" y="-253496"/>
            <a:ext cx="696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DBD768-2ACB-0E97-BC86-361F642B5EB1}"/>
              </a:ext>
            </a:extLst>
          </p:cNvPr>
          <p:cNvSpPr txBox="1"/>
          <p:nvPr/>
        </p:nvSpPr>
        <p:spPr>
          <a:xfrm>
            <a:off x="619944" y="980728"/>
            <a:ext cx="8208912" cy="421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20"/>
              </a:lnSpc>
              <a:spcAft>
                <a:spcPts val="800"/>
              </a:spcAft>
            </a:pPr>
            <a:r>
              <a:rPr lang="pt-BR" sz="18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CAMPANHA PARA AQUISIÇÃO DO AR CONDICIONADO</a:t>
            </a:r>
          </a:p>
          <a:p>
            <a:pPr algn="just">
              <a:lnSpc>
                <a:spcPts val="1920"/>
              </a:lnSpc>
              <a:spcAft>
                <a:spcPts val="800"/>
              </a:spcAft>
            </a:pPr>
            <a:endParaRPr lang="pt-BR" sz="18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20"/>
              </a:lnSpc>
              <a:spcAft>
                <a:spcPts val="800"/>
              </a:spcAft>
            </a:pPr>
            <a:endParaRPr lang="pt-BR" sz="1800" dirty="0">
              <a:solidFill>
                <a:schemeClr val="bg1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20"/>
              </a:lnSpc>
              <a:spcAft>
                <a:spcPts val="800"/>
              </a:spcAft>
            </a:pPr>
            <a:r>
              <a:rPr lang="pt-BR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NOMES DE TODOS OS COLABORADORES SERÃO INSERIDOS NAS INTENÇÕES DAS MISSAS. QUEREMOS, ASSIM, SEMPRE PEDIR CADA VEZ MAIS, BENÇÕES E GRAÇAS DIVINAS PARA OS FIÉIS QUE SEMPRE ESTÃO COLABORANDO COM A CASA MÃE DA DIOCESE DE </a:t>
            </a:r>
            <a:r>
              <a:rPr lang="pt-BR" sz="18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FOZ</a:t>
            </a:r>
            <a:r>
              <a:rPr lang="pt-BR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IGUAÇU</a:t>
            </a:r>
            <a:r>
              <a:rPr lang="pt-BR" sz="1800" dirty="0">
                <a:solidFill>
                  <a:schemeClr val="bg1"/>
                </a:solidFill>
                <a:highlight>
                  <a:srgbClr val="FFFFFF"/>
                </a:highligh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800" dirty="0">
              <a:solidFill>
                <a:schemeClr val="bg1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PROCURE A SECRETARIA PAROQUIAL PARA MAIORES INFORMAÇÕES. </a:t>
            </a: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pt-BR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467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8" name="Retângulo 13"/>
          <p:cNvSpPr>
            <a:spLocks noChangeArrowheads="1"/>
          </p:cNvSpPr>
          <p:nvPr/>
        </p:nvSpPr>
        <p:spPr bwMode="auto">
          <a:xfrm>
            <a:off x="0" y="3"/>
            <a:ext cx="9144000" cy="1190441"/>
          </a:xfrm>
          <a:prstGeom prst="rect">
            <a:avLst/>
          </a:prstGeom>
          <a:noFill/>
          <a:ln>
            <a:noFill/>
          </a:ln>
        </p:spPr>
        <p:txBody>
          <a:bodyPr lIns="36059" tIns="17964" rIns="36059" bIns="17964">
            <a:spAutoFit/>
          </a:bodyPr>
          <a:lstStyle/>
          <a:p>
            <a:pPr algn="ctr">
              <a:defRPr/>
            </a:pPr>
            <a:r>
              <a:rPr lang="pt-BR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Segoe UI" pitchFamily="34" charset="0"/>
              </a:rPr>
              <a:t>NOSSA UNIDADE É A CATEDRAL  </a:t>
            </a:r>
          </a:p>
          <a:p>
            <a:pPr algn="ctr">
              <a:defRPr/>
            </a:pPr>
            <a:r>
              <a:rPr lang="pt-BR" sz="2000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Segoe UI" pitchFamily="34" charset="0"/>
              </a:rPr>
              <a:t>NELA TODAS AS COMUNIDADES SE TORNAM UMA!</a:t>
            </a:r>
            <a:br>
              <a:rPr lang="pt-BR" sz="2500" dirty="0">
                <a:solidFill>
                  <a:srgbClr val="1F497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pt-BR" sz="2500" dirty="0">
              <a:solidFill>
                <a:srgbClr val="1F497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74755" name="Grupo 28"/>
          <p:cNvGrpSpPr>
            <a:grpSpLocks/>
          </p:cNvGrpSpPr>
          <p:nvPr/>
        </p:nvGrpSpPr>
        <p:grpSpPr bwMode="auto">
          <a:xfrm>
            <a:off x="0" y="981076"/>
            <a:ext cx="3106738" cy="1439863"/>
            <a:chOff x="0" y="2340496"/>
            <a:chExt cx="3106280" cy="1440000"/>
          </a:xfrm>
        </p:grpSpPr>
        <p:sp>
          <p:nvSpPr>
            <p:cNvPr id="74777" name="Retângulo 14"/>
            <p:cNvSpPr>
              <a:spLocks noChangeArrowheads="1"/>
            </p:cNvSpPr>
            <p:nvPr/>
          </p:nvSpPr>
          <p:spPr bwMode="auto">
            <a:xfrm>
              <a:off x="0" y="2780928"/>
              <a:ext cx="1872208" cy="36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800" dirty="0" err="1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  <a:cs typeface="Segoe UI" pitchFamily="34" charset="0"/>
                </a:rPr>
                <a:t>N.Sª</a:t>
              </a:r>
              <a:r>
                <a:rPr lang="pt-BR" sz="1800" dirty="0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  <a:cs typeface="Segoe UI" pitchFamily="34" charset="0"/>
                </a:rPr>
                <a:t> de Lurdes</a:t>
              </a:r>
              <a:endParaRPr lang="pt-BR" sz="1800" dirty="0">
                <a:solidFill>
                  <a:srgbClr val="000000"/>
                </a:solidFill>
                <a:latin typeface="Calibri" pitchFamily="34" charset="0"/>
                <a:ea typeface="DFKai-SB" pitchFamily="65" charset="-120"/>
                <a:cs typeface="Segoe UI" pitchFamily="34" charset="0"/>
              </a:endParaRPr>
            </a:p>
          </p:txBody>
        </p:sp>
        <p:pic>
          <p:nvPicPr>
            <p:cNvPr id="5" name="Picture 3" descr="C:\Users\Pascom_Redação\Dropbox\Site Catedral\lourd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66280" y="2340496"/>
              <a:ext cx="1440000" cy="144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4756" name="Grupo 27"/>
          <p:cNvGrpSpPr>
            <a:grpSpLocks/>
          </p:cNvGrpSpPr>
          <p:nvPr/>
        </p:nvGrpSpPr>
        <p:grpSpPr bwMode="auto">
          <a:xfrm>
            <a:off x="-36510" y="2852738"/>
            <a:ext cx="3168651" cy="1439862"/>
            <a:chOff x="-36512" y="3734048"/>
            <a:chExt cx="3168352" cy="1440000"/>
          </a:xfrm>
        </p:grpSpPr>
        <p:sp>
          <p:nvSpPr>
            <p:cNvPr id="74775" name="Retângulo 15"/>
            <p:cNvSpPr>
              <a:spLocks noChangeArrowheads="1"/>
            </p:cNvSpPr>
            <p:nvPr/>
          </p:nvSpPr>
          <p:spPr bwMode="auto">
            <a:xfrm>
              <a:off x="-36512" y="4283804"/>
              <a:ext cx="1944216" cy="36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800" dirty="0" err="1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</a:rPr>
                <a:t>N.Sª</a:t>
              </a:r>
              <a:r>
                <a:rPr lang="pt-BR" sz="1400" dirty="0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</a:rPr>
                <a:t> </a:t>
              </a:r>
              <a:r>
                <a:rPr lang="pt-BR" sz="1800" dirty="0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</a:rPr>
                <a:t>do</a:t>
              </a:r>
              <a:r>
                <a:rPr lang="pt-BR" sz="1200" dirty="0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</a:rPr>
                <a:t> </a:t>
              </a:r>
              <a:r>
                <a:rPr lang="pt-BR" sz="1800" dirty="0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</a:rPr>
                <a:t>Rosário</a:t>
              </a:r>
            </a:p>
          </p:txBody>
        </p:sp>
        <p:pic>
          <p:nvPicPr>
            <p:cNvPr id="6" name="Picture 1" descr="C:\Users\Pascom_Redação\Dropbox\Site Catedral\rosari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840" y="3734048"/>
              <a:ext cx="1440000" cy="144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4757" name="Grupo 32"/>
          <p:cNvGrpSpPr>
            <a:grpSpLocks/>
          </p:cNvGrpSpPr>
          <p:nvPr/>
        </p:nvGrpSpPr>
        <p:grpSpPr bwMode="auto">
          <a:xfrm>
            <a:off x="5795964" y="4652963"/>
            <a:ext cx="3114675" cy="1439862"/>
            <a:chOff x="5995428" y="3687440"/>
            <a:chExt cx="3113076" cy="1440000"/>
          </a:xfrm>
        </p:grpSpPr>
        <p:sp>
          <p:nvSpPr>
            <p:cNvPr id="74773" name="Retângulo 19"/>
            <p:cNvSpPr>
              <a:spLocks noChangeArrowheads="1"/>
            </p:cNvSpPr>
            <p:nvPr/>
          </p:nvSpPr>
          <p:spPr bwMode="auto">
            <a:xfrm>
              <a:off x="7380312" y="4149080"/>
              <a:ext cx="1728192" cy="36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800" dirty="0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  <a:cs typeface="Segoe UI" pitchFamily="34" charset="0"/>
                </a:rPr>
                <a:t>São Sebastião</a:t>
              </a:r>
              <a:endParaRPr lang="pt-BR" sz="1800" dirty="0">
                <a:solidFill>
                  <a:srgbClr val="000000"/>
                </a:solidFill>
                <a:latin typeface="Calibri" pitchFamily="34" charset="0"/>
                <a:ea typeface="DFKai-SB" pitchFamily="65" charset="-120"/>
                <a:cs typeface="Segoe UI" pitchFamily="34" charset="0"/>
              </a:endParaRPr>
            </a:p>
          </p:txBody>
        </p:sp>
        <p:pic>
          <p:nvPicPr>
            <p:cNvPr id="10" name="Picture 10" descr="C:\Users\Pascom_Redação\Dropbox\Site Catedral\são sebastiãó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95428" y="3687440"/>
              <a:ext cx="1440000" cy="144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4758" name="Grupo 31"/>
          <p:cNvGrpSpPr>
            <a:grpSpLocks/>
          </p:cNvGrpSpPr>
          <p:nvPr/>
        </p:nvGrpSpPr>
        <p:grpSpPr bwMode="auto">
          <a:xfrm>
            <a:off x="6059488" y="2997200"/>
            <a:ext cx="3148008" cy="1439863"/>
            <a:chOff x="6058928" y="2268488"/>
            <a:chExt cx="3149737" cy="1440000"/>
          </a:xfrm>
        </p:grpSpPr>
        <p:sp>
          <p:nvSpPr>
            <p:cNvPr id="74771" name="Retângulo 20"/>
            <p:cNvSpPr>
              <a:spLocks noChangeArrowheads="1"/>
            </p:cNvSpPr>
            <p:nvPr/>
          </p:nvSpPr>
          <p:spPr bwMode="auto">
            <a:xfrm>
              <a:off x="7336612" y="2699628"/>
              <a:ext cx="1872053" cy="36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dirty="0" err="1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  <a:cs typeface="Segoe UI" pitchFamily="34" charset="0"/>
                </a:rPr>
                <a:t>S.</a:t>
              </a:r>
              <a:r>
                <a:rPr lang="pt-BR" sz="1800" dirty="0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  <a:cs typeface="Segoe UI" pitchFamily="34" charset="0"/>
                </a:rPr>
                <a:t>José</a:t>
              </a:r>
              <a:r>
                <a:rPr lang="pt-BR" sz="1100" dirty="0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  <a:cs typeface="Segoe UI" pitchFamily="34" charset="0"/>
                </a:rPr>
                <a:t> </a:t>
              </a:r>
              <a:r>
                <a:rPr lang="pt-BR" sz="1800" dirty="0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  <a:cs typeface="Segoe UI" pitchFamily="34" charset="0"/>
                </a:rPr>
                <a:t>Operário</a:t>
              </a:r>
              <a:endParaRPr lang="pt-BR" sz="1800" dirty="0">
                <a:solidFill>
                  <a:srgbClr val="000000"/>
                </a:solidFill>
                <a:latin typeface="Calibri" pitchFamily="34" charset="0"/>
                <a:ea typeface="DFKai-SB" pitchFamily="65" charset="-120"/>
                <a:cs typeface="Segoe UI" pitchFamily="34" charset="0"/>
              </a:endParaRPr>
            </a:p>
          </p:txBody>
        </p:sp>
        <p:pic>
          <p:nvPicPr>
            <p:cNvPr id="11" name="Picture 9" descr="C:\Users\Pascom_Redação\Dropbox\Site Catedral\são josé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58928" y="2268488"/>
              <a:ext cx="1440000" cy="144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4759" name="Grupo 22"/>
          <p:cNvGrpSpPr>
            <a:grpSpLocks/>
          </p:cNvGrpSpPr>
          <p:nvPr/>
        </p:nvGrpSpPr>
        <p:grpSpPr bwMode="auto">
          <a:xfrm>
            <a:off x="3411538" y="1042988"/>
            <a:ext cx="2376487" cy="4041775"/>
            <a:chOff x="3347864" y="836712"/>
            <a:chExt cx="2376264" cy="4041738"/>
          </a:xfrm>
        </p:grpSpPr>
        <p:sp>
          <p:nvSpPr>
            <p:cNvPr id="74769" name="Retângulo 17"/>
            <p:cNvSpPr>
              <a:spLocks noChangeArrowheads="1"/>
            </p:cNvSpPr>
            <p:nvPr/>
          </p:nvSpPr>
          <p:spPr bwMode="auto">
            <a:xfrm>
              <a:off x="3347864" y="4509121"/>
              <a:ext cx="2376264" cy="36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800" dirty="0" err="1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  <a:cs typeface="Segoe UI" pitchFamily="34" charset="0"/>
                </a:rPr>
                <a:t>N.Sª</a:t>
              </a:r>
              <a:r>
                <a:rPr lang="pt-BR" sz="1100" dirty="0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  <a:cs typeface="Segoe UI" pitchFamily="34" charset="0"/>
                </a:rPr>
                <a:t> </a:t>
              </a:r>
              <a:r>
                <a:rPr lang="pt-BR" sz="1800" dirty="0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  <a:cs typeface="Segoe UI" pitchFamily="34" charset="0"/>
                </a:rPr>
                <a:t>de</a:t>
              </a:r>
              <a:r>
                <a:rPr lang="pt-BR" sz="1200" dirty="0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  <a:cs typeface="Segoe UI" pitchFamily="34" charset="0"/>
                </a:rPr>
                <a:t> </a:t>
              </a:r>
              <a:r>
                <a:rPr lang="pt-BR" sz="1800" dirty="0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  <a:cs typeface="Segoe UI" pitchFamily="34" charset="0"/>
                </a:rPr>
                <a:t>Guadalupe</a:t>
              </a:r>
              <a:endParaRPr lang="pt-BR" sz="1800" dirty="0">
                <a:solidFill>
                  <a:srgbClr val="000000"/>
                </a:solidFill>
                <a:latin typeface="Calibri" pitchFamily="34" charset="0"/>
                <a:ea typeface="DFKai-SB" pitchFamily="65" charset="-120"/>
                <a:cs typeface="Segoe UI" pitchFamily="34" charset="0"/>
              </a:endParaRPr>
            </a:p>
          </p:txBody>
        </p:sp>
        <p:pic>
          <p:nvPicPr>
            <p:cNvPr id="13" name="Picture 4" descr="C:\Users\Pascom_Redação\Dropbox\Site Catedral\guadalup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19872" y="836712"/>
              <a:ext cx="2232248" cy="381642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4760" name="Grupo 30"/>
          <p:cNvGrpSpPr>
            <a:grpSpLocks/>
          </p:cNvGrpSpPr>
          <p:nvPr/>
        </p:nvGrpSpPr>
        <p:grpSpPr bwMode="auto">
          <a:xfrm>
            <a:off x="5899150" y="981076"/>
            <a:ext cx="3246438" cy="1439863"/>
            <a:chOff x="5897640" y="900336"/>
            <a:chExt cx="3246360" cy="1440000"/>
          </a:xfrm>
        </p:grpSpPr>
        <p:pic>
          <p:nvPicPr>
            <p:cNvPr id="12" name="Picture 4" descr="http://www.altardosanjos.com.br/altarvirtual/images/deuses/jesu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97640" y="900336"/>
              <a:ext cx="1440000" cy="144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4768" name="Retângulo 21"/>
            <p:cNvSpPr>
              <a:spLocks noChangeArrowheads="1"/>
            </p:cNvSpPr>
            <p:nvPr/>
          </p:nvSpPr>
          <p:spPr bwMode="auto">
            <a:xfrm>
              <a:off x="7164288" y="1268760"/>
              <a:ext cx="19797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800" dirty="0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  <a:cs typeface="Segoe UI" pitchFamily="34" charset="0"/>
                </a:rPr>
                <a:t>Sagrado Coração de Jesus</a:t>
              </a:r>
              <a:endParaRPr lang="pt-BR" sz="1800" dirty="0">
                <a:solidFill>
                  <a:srgbClr val="000000"/>
                </a:solidFill>
                <a:latin typeface="Calibri" pitchFamily="34" charset="0"/>
                <a:ea typeface="DFKai-SB" pitchFamily="65" charset="-120"/>
                <a:cs typeface="Segoe UI" pitchFamily="34" charset="0"/>
              </a:endParaRPr>
            </a:p>
          </p:txBody>
        </p:sp>
      </p:grpSp>
      <p:grpSp>
        <p:nvGrpSpPr>
          <p:cNvPr id="74761" name="Grupo 26"/>
          <p:cNvGrpSpPr>
            <a:grpSpLocks/>
          </p:cNvGrpSpPr>
          <p:nvPr/>
        </p:nvGrpSpPr>
        <p:grpSpPr bwMode="auto">
          <a:xfrm>
            <a:off x="323850" y="4581526"/>
            <a:ext cx="3240088" cy="1439863"/>
            <a:chOff x="539552" y="4958184"/>
            <a:chExt cx="3240200" cy="1440000"/>
          </a:xfrm>
        </p:grpSpPr>
        <p:sp>
          <p:nvSpPr>
            <p:cNvPr id="74765" name="Retângulo 16"/>
            <p:cNvSpPr>
              <a:spLocks noChangeArrowheads="1"/>
            </p:cNvSpPr>
            <p:nvPr/>
          </p:nvSpPr>
          <p:spPr bwMode="auto">
            <a:xfrm>
              <a:off x="539552" y="5517232"/>
              <a:ext cx="1800555" cy="36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dirty="0" err="1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  <a:cs typeface="Segoe UI" pitchFamily="34" charset="0"/>
                </a:rPr>
                <a:t>N.Sª</a:t>
              </a:r>
              <a:r>
                <a:rPr lang="pt-BR" sz="1800" dirty="0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  <a:cs typeface="Segoe UI" pitchFamily="34" charset="0"/>
                </a:rPr>
                <a:t> de Fátima</a:t>
              </a:r>
              <a:endParaRPr lang="pt-BR" sz="1800" dirty="0">
                <a:solidFill>
                  <a:srgbClr val="000000"/>
                </a:solidFill>
                <a:latin typeface="Calibri" pitchFamily="34" charset="0"/>
                <a:ea typeface="DFKai-SB" pitchFamily="65" charset="-120"/>
                <a:cs typeface="Segoe UI" pitchFamily="34" charset="0"/>
              </a:endParaRPr>
            </a:p>
          </p:txBody>
        </p:sp>
        <p:pic>
          <p:nvPicPr>
            <p:cNvPr id="25" name="Imagem 24" descr="NSFátima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flipH="1">
              <a:off x="2339752" y="4958184"/>
              <a:ext cx="1440000" cy="144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4762" name="Grupo 34"/>
          <p:cNvGrpSpPr>
            <a:grpSpLocks/>
          </p:cNvGrpSpPr>
          <p:nvPr/>
        </p:nvGrpSpPr>
        <p:grpSpPr bwMode="auto">
          <a:xfrm>
            <a:off x="3419479" y="5243516"/>
            <a:ext cx="2146742" cy="1616075"/>
            <a:chOff x="3419872" y="5241900"/>
            <a:chExt cx="2147811" cy="1616107"/>
          </a:xfrm>
        </p:grpSpPr>
        <p:sp>
          <p:nvSpPr>
            <p:cNvPr id="74763" name="Retângulo 23"/>
            <p:cNvSpPr>
              <a:spLocks noChangeArrowheads="1"/>
            </p:cNvSpPr>
            <p:nvPr/>
          </p:nvSpPr>
          <p:spPr bwMode="auto">
            <a:xfrm>
              <a:off x="3419872" y="6488668"/>
              <a:ext cx="2147811" cy="36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dirty="0">
                  <a:solidFill>
                    <a:srgbClr val="FFFF00"/>
                  </a:solidFill>
                  <a:latin typeface="DFKai-SB" pitchFamily="65" charset="-120"/>
                  <a:ea typeface="DFKai-SB" pitchFamily="65" charset="-120"/>
                  <a:cs typeface="Segoe UI" pitchFamily="34" charset="0"/>
                </a:rPr>
                <a:t>Sta. Rosa de Lima</a:t>
              </a:r>
              <a:endParaRPr lang="pt-BR" sz="1800" dirty="0">
                <a:solidFill>
                  <a:srgbClr val="000000"/>
                </a:solidFill>
                <a:latin typeface="Calibri" pitchFamily="34" charset="0"/>
                <a:ea typeface="DFKai-SB" pitchFamily="65" charset="-120"/>
                <a:cs typeface="Segoe UI" pitchFamily="34" charset="0"/>
              </a:endParaRPr>
            </a:p>
          </p:txBody>
        </p:sp>
        <p:pic>
          <p:nvPicPr>
            <p:cNvPr id="26" name="Imagem 25" descr="Sta Rosa de Lima - Cópia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01120" y="5241900"/>
              <a:ext cx="1440000" cy="144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/>
          <p:cNvSpPr txBox="1">
            <a:spLocks noChangeArrowheads="1"/>
          </p:cNvSpPr>
          <p:nvPr/>
        </p:nvSpPr>
        <p:spPr bwMode="auto">
          <a:xfrm>
            <a:off x="125412" y="188640"/>
            <a:ext cx="9127108" cy="37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algn="ctr"/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endParaRPr lang="pt-BR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>
              <a:tabLst>
                <a:tab pos="6210935" algn="l"/>
              </a:tabLst>
            </a:pPr>
            <a:r>
              <a:rPr lang="pt-BR" sz="32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SENHOR,</a:t>
            </a:r>
            <a:r>
              <a:rPr lang="pt-BR" sz="36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TENDE PIEDADE DE NÓS.</a:t>
            </a:r>
            <a:r>
              <a:rPr lang="pt-BR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6210935" algn="l"/>
              </a:tabLst>
            </a:pPr>
            <a:r>
              <a:rPr lang="pt-BR" sz="3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R. SENHOR, TENDE PIEDADE DE NÓS.</a:t>
            </a:r>
            <a:endParaRPr lang="pt-BR" sz="34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6210935" algn="l"/>
              </a:tabLst>
            </a:pPr>
            <a:r>
              <a:rPr lang="pt-BR" sz="34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sz="34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315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90168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/>
          <p:cNvSpPr txBox="1">
            <a:spLocks noChangeArrowheads="1"/>
          </p:cNvSpPr>
          <p:nvPr/>
        </p:nvSpPr>
        <p:spPr bwMode="auto">
          <a:xfrm>
            <a:off x="125412" y="188640"/>
            <a:ext cx="9127108" cy="38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9" tIns="45690" rIns="91379" bIns="45690">
            <a:spAutoFit/>
          </a:bodyPr>
          <a:lstStyle/>
          <a:p>
            <a:pPr algn="ctr"/>
            <a:endParaRPr lang="pt-B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endParaRPr lang="pt-BR" sz="36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>
              <a:tabLst>
                <a:tab pos="6210935" algn="l"/>
              </a:tabLst>
            </a:pPr>
            <a:r>
              <a:rPr lang="pt-BR" sz="36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CRISTO, TENDE PIEDADE DE NÓS. </a:t>
            </a:r>
            <a:endParaRPr lang="pt-BR" sz="3600" dirty="0">
              <a:solidFill>
                <a:srgbClr val="FFFF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6210935" algn="l"/>
              </a:tabLst>
            </a:pPr>
            <a:r>
              <a:rPr lang="pt-BR" sz="3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R. CRISTO, TENDE PIEDADE DE NÓS.</a:t>
            </a:r>
            <a:endParaRPr lang="pt-BR" sz="34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6210935" algn="l"/>
              </a:tabLst>
            </a:pPr>
            <a:r>
              <a:rPr lang="pt-BR" sz="34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sz="3400" dirty="0">
              <a:solidFill>
                <a:schemeClr val="bg1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639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34703</TotalTime>
  <Words>809</Words>
  <Application>Microsoft Office PowerPoint</Application>
  <PresentationFormat>Apresentação na tela (4:3)</PresentationFormat>
  <Paragraphs>143</Paragraphs>
  <Slides>61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70" baseType="lpstr">
      <vt:lpstr>Algerian</vt:lpstr>
      <vt:lpstr>Arial</vt:lpstr>
      <vt:lpstr>Arial Black</vt:lpstr>
      <vt:lpstr>Calibri</vt:lpstr>
      <vt:lpstr>DFKai-SB</vt:lpstr>
      <vt:lpstr>Georgia</vt:lpstr>
      <vt:lpstr>Tahoma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24º DOMINGO DO TEMPO COMUM                           </vt:lpstr>
      <vt:lpstr>   24º DOMINGO DO TEMPO COMUM                           </vt:lpstr>
      <vt:lpstr>   24º DOMINGO DO TEMPO COMUM                           </vt:lpstr>
      <vt:lpstr>   24º DOMINGO DO TEMPO COMUM                         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de entrada:</dc:title>
  <dc:creator>aLexandra</dc:creator>
  <cp:lastModifiedBy>Catedral N. Sra. de Guadalupe</cp:lastModifiedBy>
  <cp:revision>4318</cp:revision>
  <dcterms:created xsi:type="dcterms:W3CDTF">2008-09-04T02:08:52Z</dcterms:created>
  <dcterms:modified xsi:type="dcterms:W3CDTF">2024-10-02T18:26:26Z</dcterms:modified>
</cp:coreProperties>
</file>